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D8989-5BEA-4958-84E5-69955A3F5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514B-A1F1-436C-97A2-6021F2064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2BE90-52A4-4322-90FC-BEDAF7C6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CDED5-2CD5-46EC-8DCD-BE5E6DE7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AF0BB-D681-46DC-9552-EF54B438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84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DC86-75B5-43FE-B670-5CF0B334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B4713-89F1-4A9B-95D0-7FBF1008A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C3C2-C3FC-441F-97AD-A49B5EF2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26F4F-C959-41EB-9A25-3262E5B32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C916E-0281-4ED7-B8B6-F8E83A84A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5C39FE-55A6-4FA8-9764-4470DCF790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AB5FE-7093-46C9-82F6-45F3C038E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B31F1-5F9E-4177-83A4-3633841B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32713-C0C1-4B38-B924-2AC738ABB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AD60-5B72-47C6-B728-C64FE751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9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0638-452D-496F-A764-A9B3F0EB6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F1CFA-32C8-48F0-B431-14D398071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D1A1B-A027-4316-B4D5-83F6485A8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82364-EA1E-47B0-8902-A791A10AB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6811B-1FEE-4394-A022-0BC5A544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D981-7940-4372-A21C-7AF5578E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FFD80-EED7-4192-9055-66F851E42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30152-3C38-46C3-A8BE-6D124964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A85ED-5CA5-449E-97CF-E3364765E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DDAD3-25FF-4F43-B317-E9E0948E1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33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8F4F3-FC41-4870-8D53-0B60CD31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5B4AC-231A-46A3-B7CC-30427929E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FF603-D98D-41E4-95CF-4667E3F4D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69688-8362-4DFA-BBAC-29C1BB573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DF011-5C09-4D63-B8D3-46D7DE40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22443-1AA0-475E-B3E6-60B464F8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10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81484-AFD6-4001-9D31-18617589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D2049-F0CA-458F-B750-33BF9FB89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324BE-A390-4B5F-8A15-2C42E53FFF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2C7D8E-A355-4B56-84E0-2D53915A9B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4EA6-8B33-4FA4-BCE0-69E600CA71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0BD787-995B-416E-B48E-314860C29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17FA0-AD06-4E2E-8DB5-12EC62393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078474-38B5-404E-8876-DA6C89104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2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3BA21-B40B-4DE2-A60D-D44303246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1ED506-5D27-4898-B76A-72ADFD128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BC362-DE8C-4207-8A91-747F3B38A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7C42C5-A8F2-4FC9-9EC1-5DBEE5FAE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0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0AA96-944F-44A7-B6D1-DE07554F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3F21BA-38FA-44FE-AD2C-720521824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F2B06-EA07-4D33-AD8F-4936125B4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42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83E6B-170A-4F44-8CE2-7B8AB48BF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0F874-A535-464C-B37E-98C18E7AC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DE100-60A4-4DC5-8C4D-30766D81F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83760-719E-4C6C-A09E-C29F0CBCC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B30817-C59C-46C3-B67A-CD201EA1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8FEC7-E6FC-4492-8D31-D7F65A2D3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4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AE72A-D9E5-468F-95C7-CBE753FD5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4E7379-7016-4FC0-8BE5-75637DBA6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E2914-EC5A-47C9-9AF5-48D9830ED0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046312-EF69-4954-A661-C9C180F19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FCEFB-F90C-47E8-BDA6-4C90DDB63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BF266-59F2-4984-AD09-A14F54A2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17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DB92D5-955A-49FD-83C8-80007335E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101DA-75BC-4377-A2D4-5B07C6C6B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1DBFD-F2AC-4AB9-9F75-CD0494279C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EDC94-AB5A-457B-A728-46AC19E14BD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1EEC5-B881-45BD-B796-39EE4A055B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06A49-FDD4-42A6-9ECC-EEEDEF3C1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B8A96-1A95-462D-BD6F-0AC6962F9B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27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39B95-F4D4-4C67-B33A-A2EF427A70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03294-DEA8-4814-A026-2CED6CAFF2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8955177-77E5-41C5-B93E-FED73AE8DB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77825"/>
            <a:ext cx="12192000" cy="610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6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A735-38F7-45F0-A1F5-D33A8569D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152FB3A-8EBE-465C-BC40-662F1C7BAE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7763" y="1825625"/>
            <a:ext cx="2276475" cy="4351338"/>
          </a:xfrm>
        </p:spPr>
      </p:pic>
    </p:spTree>
    <p:extLst>
      <p:ext uri="{BB962C8B-B14F-4D97-AF65-F5344CB8AC3E}">
        <p14:creationId xmlns:p14="http://schemas.microsoft.com/office/powerpoint/2010/main" val="201220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Jesus Meza</dc:creator>
  <cp:lastModifiedBy>Jesus Meza</cp:lastModifiedBy>
  <cp:revision>4</cp:revision>
  <dcterms:created xsi:type="dcterms:W3CDTF">2019-11-05T21:03:55Z</dcterms:created>
  <dcterms:modified xsi:type="dcterms:W3CDTF">2019-11-22T22:21:13Z</dcterms:modified>
</cp:coreProperties>
</file>

<file path=docProps/thumbnail.jpeg>
</file>